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9" r:id="rId9"/>
    <p:sldId id="270" r:id="rId10"/>
    <p:sldId id="262" r:id="rId11"/>
    <p:sldId id="268" r:id="rId12"/>
    <p:sldId id="278" r:id="rId13"/>
    <p:sldId id="287" r:id="rId14"/>
    <p:sldId id="288" r:id="rId15"/>
    <p:sldId id="289" r:id="rId16"/>
    <p:sldId id="290" r:id="rId17"/>
    <p:sldId id="265" r:id="rId18"/>
    <p:sldId id="273" r:id="rId19"/>
    <p:sldId id="280" r:id="rId20"/>
    <p:sldId id="282" r:id="rId21"/>
    <p:sldId id="277" r:id="rId22"/>
    <p:sldId id="276" r:id="rId23"/>
    <p:sldId id="275" r:id="rId24"/>
    <p:sldId id="292" r:id="rId25"/>
    <p:sldId id="283" r:id="rId26"/>
    <p:sldId id="286" r:id="rId27"/>
    <p:sldId id="294" r:id="rId28"/>
    <p:sldId id="274" r:id="rId29"/>
    <p:sldId id="267" r:id="rId30"/>
    <p:sldId id="284" r:id="rId31"/>
    <p:sldId id="272" r:id="rId32"/>
    <p:sldId id="271" r:id="rId33"/>
    <p:sldId id="263" r:id="rId34"/>
    <p:sldId id="296" r:id="rId35"/>
    <p:sldId id="279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2"/>
    <p:restoredTop sz="96990"/>
  </p:normalViewPr>
  <p:slideViewPr>
    <p:cSldViewPr snapToGrid="0" snapToObjects="1">
      <p:cViewPr varScale="1">
        <p:scale>
          <a:sx n="151" d="100"/>
          <a:sy n="151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~/n/employees/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MatthieuHarbich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/generative/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8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5694-4A82-2C4A-8492-A91F48506B5B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5B1E-5A43-4B44-B46E-3DAD6D094A5C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A6E9-5A51-7C41-8761-0496ABAF3CF5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B99B-B7C7-224D-8D05-193DB52C1638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1818-1E1D-0B48-8A42-8606381CE064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0B05-76B7-5540-BDEE-85F2E08A2A8B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7DEC-3C1A-1941-A10C-DC7F021C2D43}" type="datetime1">
              <a:rPr lang="de-CH" smtClean="0"/>
              <a:t>11.08.21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CD41-C491-A445-BBB7-869B73DDEC61}" type="datetime1">
              <a:rPr lang="de-CH" smtClean="0"/>
              <a:t>11.08.21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2F6E-D7B0-C046-A681-CF824515DBDB}" type="datetime1">
              <a:rPr lang="de-CH" smtClean="0"/>
              <a:t>11.08.21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81D2-91C3-304E-ADA3-78161F402172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AED2-C86B-874B-B6A1-F116D7A09E71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E1A2-1DE7-1D4B-93B7-AC2327C3E9F6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7181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7742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9589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2723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387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can be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3600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57205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4558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03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22274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94745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59666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4608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F89C-CAB5-014B-96AB-43490BCC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0" y="1436799"/>
            <a:ext cx="11106248" cy="4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B1E-4584-6949-812C-750717B1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5" y="2605809"/>
            <a:ext cx="10778269" cy="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46348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4696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55508</TotalTime>
  <Words>2344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context managers</vt:lpstr>
      <vt:lpstr>The smell of classes</vt:lpstr>
      <vt:lpstr>The smell of generators</vt:lpstr>
      <vt:lpstr>The smell of decorators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Keep your nose ready!</vt:lpstr>
      <vt:lpstr>Where to go from here…</vt:lpstr>
      <vt:lpstr>Thank you!</vt:lpstr>
      <vt:lpstr>PowerPoint Presentation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170</cp:revision>
  <cp:lastPrinted>2019-09-03T16:05:03Z</cp:lastPrinted>
  <dcterms:created xsi:type="dcterms:W3CDTF">2018-07-24T12:49:38Z</dcterms:created>
  <dcterms:modified xsi:type="dcterms:W3CDTF">2021-08-11T12:10:49Z</dcterms:modified>
</cp:coreProperties>
</file>